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2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F4059-65CF-12F9-314C-17C037A64521}" v="129" dt="2024-03-21T15:40:22.231"/>
    <p1510:client id="{826D030A-BDE9-D9E3-51B1-F14197665614}" v="3" dt="2024-03-21T15:29:13.8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492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429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945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4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165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4930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60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801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921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28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0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877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943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0474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84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67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78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</a:t>
            </a:r>
          </a:p>
          <a:p>
            <a:pPr lvl="6"/>
            <a:r>
              <a:rPr lang="en-US" dirty="0"/>
              <a:t>Seven</a:t>
            </a:r>
          </a:p>
          <a:p>
            <a:pPr lvl="7"/>
            <a:r>
              <a:rPr lang="en-US" dirty="0"/>
              <a:t>Eight</a:t>
            </a:r>
          </a:p>
          <a:p>
            <a:pPr lvl="8"/>
            <a:r>
              <a:rPr lang="en-US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67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95" r:id="rId13"/>
    <p:sldLayoutId id="2147483796" r:id="rId14"/>
    <p:sldLayoutId id="2147483797" r:id="rId15"/>
    <p:sldLayoutId id="2147483798" r:id="rId16"/>
    <p:sldLayoutId id="214748379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verlane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0B930-6E74-DD2C-4212-3E0315154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24840"/>
            <a:ext cx="9905998" cy="1905000"/>
          </a:xfrm>
        </p:spPr>
        <p:txBody>
          <a:bodyPr/>
          <a:lstStyle/>
          <a:p>
            <a:pPr algn="ctr"/>
            <a:r>
              <a:rPr lang="en-US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MHW1, CORSO: WEBPROGRAMMING 2024 M-Z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51E26-8962-6A2F-33C2-585FA7CA0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LINK SITO DA RIPRODURRE(EVERLANE):</a:t>
            </a:r>
          </a:p>
          <a:p>
            <a:pPr algn="ctr"/>
            <a:r>
              <a:rPr lang="en-US" sz="4000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ea typeface="+mn-lt"/>
                <a:cs typeface="+mn-lt"/>
                <a:hlinkClick r:id="rId2"/>
              </a:rPr>
              <a:t>https://www.everlane.com/</a:t>
            </a:r>
            <a:endParaRPr lang="en-US" sz="40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  <a:p>
            <a:pPr marL="0" indent="0" algn="ctr">
              <a:buNone/>
            </a:pPr>
            <a:endParaRPr lang="en-US" sz="4000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099968-94A8-DAEB-C5F6-B8F6F5ECF377}"/>
              </a:ext>
            </a:extLst>
          </p:cNvPr>
          <p:cNvSpPr txBox="1"/>
          <p:nvPr/>
        </p:nvSpPr>
        <p:spPr>
          <a:xfrm>
            <a:off x="8778240" y="569976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FRANCESCO VITALI</a:t>
            </a:r>
          </a:p>
          <a:p>
            <a:r>
              <a:rPr lang="en-US" dirty="0"/>
              <a:t>1000014527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022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itting on a bench&#10;&#10;Description automatically generated">
            <a:extLst>
              <a:ext uri="{FF2B5EF4-FFF2-40B4-BE49-F238E27FC236}">
                <a16:creationId xmlns:a16="http://schemas.microsoft.com/office/drawing/2014/main" id="{FA25D1C5-8EEA-17EF-2DC1-59193FDE4A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89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0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website&#10;&#10;Description automatically generated">
            <a:extLst>
              <a:ext uri="{FF2B5EF4-FFF2-40B4-BE49-F238E27FC236}">
                <a16:creationId xmlns:a16="http://schemas.microsoft.com/office/drawing/2014/main" id="{9117F794-FD5A-2071-6446-ABF3FB05A1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90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5568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1FEE2289-88FB-467C-9C9A-54F3C85768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Mesh</vt:lpstr>
      <vt:lpstr>MHW1, CORSO: WEBPROGRAMMING 2024 M-Z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65</cp:revision>
  <dcterms:created xsi:type="dcterms:W3CDTF">2024-03-21T15:27:59Z</dcterms:created>
  <dcterms:modified xsi:type="dcterms:W3CDTF">2024-03-21T15:44:09Z</dcterms:modified>
</cp:coreProperties>
</file>

<file path=docProps/thumbnail.jpeg>
</file>